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主要介绍了马面裙的历史及其在当今社会的受欢迎程度。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124744"/>
            <a:ext cx="11485848" cy="146388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35878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the horse-face skirts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Chinese skirts are from the Song Dynasty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960—1279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beautiful patterns and folds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褶皱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both sides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openings in the front and back of the skirts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style is called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Song Dynasty, women wore the horse-face skirts when they rode donkeys or horses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openings make it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women to get on and off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difficult for them to ride horses or donkeys without these openings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next hundreds of years, these skirts become more and more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2022, many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lovers started to spread the culture of the skirts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more people learn about traditional Chinese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“For us, wearing the skirts is not just for fashion,” said Mao, one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lovers, “it also shows our love for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the skirts become more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famous Chinese people wear them to some international events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other countries like these skirts,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in other countries buy the skirts from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report shows users from more than 90 countries share something about the skirts on short video apps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the skirts, “new Chinese-style clothes” is also a hot topic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traditional Chinese symbols and modern fashion on these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win the hearts of many people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this shows that we are becoming more confident in our own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algn="l"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picture of a horse-face skirt according to the passage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4533" y="862149"/>
            <a:ext cx="3259318" cy="460590"/>
          </a:xfrm>
          <a:prstGeom prst="rect">
            <a:avLst/>
          </a:prstGeom>
        </p:spPr>
      </p:pic>
      <p:pic>
        <p:nvPicPr>
          <p:cNvPr id="4" name="th23a.jpg" descr="id:21475002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9759" y="2268721"/>
            <a:ext cx="1864216" cy="1202307"/>
          </a:xfrm>
          <a:prstGeom prst="rect">
            <a:avLst/>
          </a:prstGeom>
        </p:spPr>
      </p:pic>
      <p:pic>
        <p:nvPicPr>
          <p:cNvPr id="5" name="th23b.jpg" descr="id:21475002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91823" y="2191293"/>
            <a:ext cx="1402692" cy="1202307"/>
          </a:xfrm>
          <a:prstGeom prst="rect">
            <a:avLst/>
          </a:prstGeom>
        </p:spPr>
      </p:pic>
      <p:pic>
        <p:nvPicPr>
          <p:cNvPr id="6" name="th23c.jpg" descr="id:214750024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11204" y="2268720"/>
            <a:ext cx="1191649" cy="1202308"/>
          </a:xfrm>
          <a:prstGeom prst="rect">
            <a:avLst/>
          </a:prstGeom>
        </p:spPr>
      </p:pic>
      <p:pic>
        <p:nvPicPr>
          <p:cNvPr id="7" name="th23d.jpg" descr="id:214750025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067725" y="2273474"/>
            <a:ext cx="508423" cy="120230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74533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have beautiful patterns and folds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褶皱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both sides. And there are openings in the front and back of the skirts.”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马面裙的两侧都有美丽的图案和褶皱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裙子的前后都有开口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difficult for them to ride horses or donkeys without these openings.”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没有这些开口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女性很难上下驴或马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所以画线词的意思是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方便的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women in Song Dynasty wear the horse-face skirts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beauty and fashion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love for the skirts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riding donkeys or horses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00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love for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Song Dynasty, women wore the horse-face skirts when they rode donkeys or horses.”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在宋代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妇女骑驴或马时穿马面裙。故选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horse-face skirts are in all users’ 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horse-face skirts are less popular than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horse-face skirts are more expensive than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horse-face skirts help introduce Chinese culture to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famous Chinese people wear them to some international events.”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许多中国名人穿着马面裙参加一些国际活动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马面裙有助于向世界推广中国文化。故选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360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2025-09-17T00:14:57Z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